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C8FD"/>
    <a:srgbClr val="33496D"/>
    <a:srgbClr val="E9E9E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72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50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37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0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18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46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281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7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29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7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62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C1D64-D9F5-4708-A8F0-5B736B17BE62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B6D2B-1860-4CA4-850F-559A524FF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80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3349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091949" y="6252258"/>
            <a:ext cx="145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Corp.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451182"/>
            <a:ext cx="12192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Corporate Presentation</a:t>
            </a:r>
            <a:endParaRPr lang="en-US" sz="8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en-US" sz="4800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</a:t>
            </a:r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50960" y="6027003"/>
            <a:ext cx="2886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ACME</a:t>
            </a:r>
            <a:endParaRPr lang="en-US" sz="7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60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718262" cy="6857999"/>
          </a:xfrm>
          <a:prstGeom prst="rect">
            <a:avLst/>
          </a:prstGeom>
          <a:solidFill>
            <a:srgbClr val="3349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3731" y="2751469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Company</a:t>
            </a:r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Overview</a:t>
            </a:r>
            <a:endParaRPr lang="en-US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2621" y="215095"/>
            <a:ext cx="145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Corp.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498368" y="-10160"/>
            <a:ext cx="2886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ACME</a:t>
            </a:r>
            <a:endParaRPr lang="en-US" sz="72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 descr="http://www.gamaiec.com/sites/default/files/Company_pi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550" y="1006987"/>
            <a:ext cx="7932494" cy="484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73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3349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49815" y="2849880"/>
            <a:ext cx="62923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Thank you</a:t>
            </a:r>
            <a:endParaRPr lang="en-US" sz="6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87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14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Marwen M.</dc:creator>
  <cp:lastModifiedBy>Marwen M.</cp:lastModifiedBy>
  <cp:revision>17</cp:revision>
  <dcterms:created xsi:type="dcterms:W3CDTF">2015-09-02T16:54:47Z</dcterms:created>
  <dcterms:modified xsi:type="dcterms:W3CDTF">2016-05-31T14:37:17Z</dcterms:modified>
</cp:coreProperties>
</file>